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8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2ECFC5-4901-404B-0CBD-FB998EF39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E3F5EA-4D58-2417-896E-4307B16416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308EFF-32BF-3291-51A3-A4DE8A8C2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DE3CEA-A14F-4749-12CE-3671705EC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F01C49-C982-F088-E164-F4480CF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6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C8E51-D5DF-E4DC-BF56-390D09CF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88C8F0-AF8D-7A32-19AA-6ECCAE147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76E386-F3A8-BFA4-5D46-5685BE3B9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B9E2A9-BC9A-471C-923C-91AEF6E38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E227CA-BF5F-43FC-8D8B-70F7B905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0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F9051C-85D6-14FE-4F11-7142ECB49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7988DF-C22D-3FE4-CE96-19024BE8C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11F200-0A79-73BE-0582-CD85D3A3B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C68FB8-40F2-889D-BF09-AF2E91DFC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C9B9C2-725C-3103-F717-FB48FF238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66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8AA805-0252-0CBB-BDEA-D685DBB3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76C38C-B01E-7756-9695-193C05501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65D278-BDD2-43E4-501F-DE604BC6E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C9A39A-BC3A-D4C1-76D3-AB04FB0C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1F27E-449E-D4E4-1AF6-B0BFE300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9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D26321-42B8-0498-E9C7-210BFCF0E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CCC14C-C60B-436E-8827-FE2E7D066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BE3DF9-CE15-B7C0-7686-1BF868BD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EB288-B85D-627B-ECF8-1AA9CA4AF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BE0529-BDAE-E74D-1F32-CAED4CFA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33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D3E42-8485-7508-E1AF-61DEB28D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F28299-79C0-C794-E476-40354414C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661E79-64C9-69C0-4C5D-6CDAD9BDC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685E4F-AFF1-2A95-4419-AD063E35B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366300-1DFE-83C2-84F7-672AB696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3F083E-B3F2-55F9-C1C1-8F9B27EE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9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F5BA7C-41D5-55DA-B637-00718C2C2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CB243C-4884-B682-74CC-1204BCE32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84C246-D726-032D-8EA4-7D24687AF1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E59ECF7-BF65-367E-89D5-4CBD9AA791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2A0B60F-7409-4838-4D60-BB1096DA6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29B432-B350-F803-6EF7-8A44790E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E07C38-E442-5E4E-184A-B8D3D9676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ABA914-341E-77E9-FB7C-AFE79C71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13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10EA0E-6E34-B632-1014-5932C7FB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CEFA57-50A4-4356-69B0-B6368E0EC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625736-D9A7-E915-26D9-FADA7F880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7E0E44-C1B0-9DA5-C289-921522A7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5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45A0B5-A79F-2517-9B4A-53654A34D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8CF9C7-30F8-01C3-423D-30DF10CD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08D7C9-4688-8981-1802-80953237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1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E553E-27C4-D0F8-A5D5-F97B02FD3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30F598-F62C-3F76-8FB6-9FDF5FDA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44350B-3C54-BC1D-D253-74A09A645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36D6D2-EEE6-98AE-8E39-31A930DB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D29066-47A4-AAED-D379-F4E5EAEC2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75BF42-FC69-E094-2FE6-E7D38056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50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0AB38-8BB9-29B2-701B-70E34200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168AD8-9D3A-8764-9079-0CECAA519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7E3C5D-3927-FD02-EFC2-24780FCBF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353ABD-B05C-F3C8-7324-C1DBAA16C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E60B3C-D2C8-992C-190A-E13EEE97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2070B2-542B-98A2-4677-09702E15D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4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B7EFBD9-3D26-267D-46E8-A3D725DB2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255AE1-B5A6-307A-4DFF-3D41540EB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E977E3-92C5-873D-246D-B0E373F37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0248-8A05-4B3D-923E-826240E35E12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EE66F-827A-D1A7-2A47-FC9F3A7A7A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468127-2C3C-C744-DD2E-0809975F6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15057-9EA9-4162-9E59-8006C83CD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64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431.935">
            <a:extLst>
              <a:ext uri="{FF2B5EF4-FFF2-40B4-BE49-F238E27FC236}">
                <a16:creationId xmlns:a16="http://schemas.microsoft.com/office/drawing/2014/main" id="{35728464-F641-FFF9-C7DF-F1731B456C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0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525.964">
            <a:extLst>
              <a:ext uri="{FF2B5EF4-FFF2-40B4-BE49-F238E27FC236}">
                <a16:creationId xmlns:a16="http://schemas.microsoft.com/office/drawing/2014/main" id="{337055A8-A394-3EA5-B36F-248B88E37F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119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818.453">
            <a:extLst>
              <a:ext uri="{FF2B5EF4-FFF2-40B4-BE49-F238E27FC236}">
                <a16:creationId xmlns:a16="http://schemas.microsoft.com/office/drawing/2014/main" id="{788DD56E-3CFF-472F-7D13-F82BE348BE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022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824.510">
            <a:extLst>
              <a:ext uri="{FF2B5EF4-FFF2-40B4-BE49-F238E27FC236}">
                <a16:creationId xmlns:a16="http://schemas.microsoft.com/office/drawing/2014/main" id="{A9A51A43-5892-8DCB-58CC-43D86A4821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563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835.357">
            <a:extLst>
              <a:ext uri="{FF2B5EF4-FFF2-40B4-BE49-F238E27FC236}">
                <a16:creationId xmlns:a16="http://schemas.microsoft.com/office/drawing/2014/main" id="{029D6B2B-635B-5897-F93A-B7F588FD7D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879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844.692">
            <a:extLst>
              <a:ext uri="{FF2B5EF4-FFF2-40B4-BE49-F238E27FC236}">
                <a16:creationId xmlns:a16="http://schemas.microsoft.com/office/drawing/2014/main" id="{E166ECB5-6085-4DF1-B86C-BA90C030D5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462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850.144">
            <a:extLst>
              <a:ext uri="{FF2B5EF4-FFF2-40B4-BE49-F238E27FC236}">
                <a16:creationId xmlns:a16="http://schemas.microsoft.com/office/drawing/2014/main" id="{CBCA1E25-0468-FAD4-C3DB-16568A2FB8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213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213.361">
            <a:extLst>
              <a:ext uri="{FF2B5EF4-FFF2-40B4-BE49-F238E27FC236}">
                <a16:creationId xmlns:a16="http://schemas.microsoft.com/office/drawing/2014/main" id="{D574EEC4-5487-1A7B-C5C3-8D9463A03A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78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223.165">
            <a:extLst>
              <a:ext uri="{FF2B5EF4-FFF2-40B4-BE49-F238E27FC236}">
                <a16:creationId xmlns:a16="http://schemas.microsoft.com/office/drawing/2014/main" id="{08E065A4-ACA4-0BA0-F19D-78FB75D4FF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98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242.116">
            <a:extLst>
              <a:ext uri="{FF2B5EF4-FFF2-40B4-BE49-F238E27FC236}">
                <a16:creationId xmlns:a16="http://schemas.microsoft.com/office/drawing/2014/main" id="{589E2423-E6B2-10D5-A045-B1D887C403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09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253.665">
            <a:extLst>
              <a:ext uri="{FF2B5EF4-FFF2-40B4-BE49-F238E27FC236}">
                <a16:creationId xmlns:a16="http://schemas.microsoft.com/office/drawing/2014/main" id="{7174DF88-F18D-1347-E165-42FBF74D55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273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259.273">
            <a:extLst>
              <a:ext uri="{FF2B5EF4-FFF2-40B4-BE49-F238E27FC236}">
                <a16:creationId xmlns:a16="http://schemas.microsoft.com/office/drawing/2014/main" id="{F2E8FE3F-1303-4E4E-9259-0288858C04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5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600.392">
            <a:extLst>
              <a:ext uri="{FF2B5EF4-FFF2-40B4-BE49-F238E27FC236}">
                <a16:creationId xmlns:a16="http://schemas.microsoft.com/office/drawing/2014/main" id="{6D7FEB0C-3F15-5B48-FC95-42E2DD93C3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050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306.752">
            <a:extLst>
              <a:ext uri="{FF2B5EF4-FFF2-40B4-BE49-F238E27FC236}">
                <a16:creationId xmlns:a16="http://schemas.microsoft.com/office/drawing/2014/main" id="{689A4B06-4882-3DF2-C8DF-82F2B6722E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3501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327.490">
            <a:extLst>
              <a:ext uri="{FF2B5EF4-FFF2-40B4-BE49-F238E27FC236}">
                <a16:creationId xmlns:a16="http://schemas.microsoft.com/office/drawing/2014/main" id="{6128415A-20E7-CD14-547D-0142D158BC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182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337.472">
            <a:extLst>
              <a:ext uri="{FF2B5EF4-FFF2-40B4-BE49-F238E27FC236}">
                <a16:creationId xmlns:a16="http://schemas.microsoft.com/office/drawing/2014/main" id="{1E5E9E22-A23E-335C-7257-A1F60A80E2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007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401.557">
            <a:extLst>
              <a:ext uri="{FF2B5EF4-FFF2-40B4-BE49-F238E27FC236}">
                <a16:creationId xmlns:a16="http://schemas.microsoft.com/office/drawing/2014/main" id="{530696CC-1E1D-72F0-D568-87A926F99A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62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409.291">
            <a:extLst>
              <a:ext uri="{FF2B5EF4-FFF2-40B4-BE49-F238E27FC236}">
                <a16:creationId xmlns:a16="http://schemas.microsoft.com/office/drawing/2014/main" id="{42A4B3DC-152E-C9EA-57FC-182CE83707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30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430.325">
            <a:extLst>
              <a:ext uri="{FF2B5EF4-FFF2-40B4-BE49-F238E27FC236}">
                <a16:creationId xmlns:a16="http://schemas.microsoft.com/office/drawing/2014/main" id="{CAA7399F-5764-900B-4109-5FD2AB7D08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160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453.465">
            <a:extLst>
              <a:ext uri="{FF2B5EF4-FFF2-40B4-BE49-F238E27FC236}">
                <a16:creationId xmlns:a16="http://schemas.microsoft.com/office/drawing/2014/main" id="{5C000E9B-9939-FA2B-1A52-904B6534C5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128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458.365">
            <a:extLst>
              <a:ext uri="{FF2B5EF4-FFF2-40B4-BE49-F238E27FC236}">
                <a16:creationId xmlns:a16="http://schemas.microsoft.com/office/drawing/2014/main" id="{A8483BA6-26BB-6287-7C43-86F020A9C1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180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502.901">
            <a:extLst>
              <a:ext uri="{FF2B5EF4-FFF2-40B4-BE49-F238E27FC236}">
                <a16:creationId xmlns:a16="http://schemas.microsoft.com/office/drawing/2014/main" id="{D17915F3-9AE2-2FAD-7B66-947A7169FC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010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646.061">
            <a:extLst>
              <a:ext uri="{FF2B5EF4-FFF2-40B4-BE49-F238E27FC236}">
                <a16:creationId xmlns:a16="http://schemas.microsoft.com/office/drawing/2014/main" id="{8EE0FDD3-236D-0BC7-4BD7-DE952019E9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68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657.244">
            <a:extLst>
              <a:ext uri="{FF2B5EF4-FFF2-40B4-BE49-F238E27FC236}">
                <a16:creationId xmlns:a16="http://schemas.microsoft.com/office/drawing/2014/main" id="{D57A9FD2-DCE6-34E9-0479-66294253CC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663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722.432">
            <a:extLst>
              <a:ext uri="{FF2B5EF4-FFF2-40B4-BE49-F238E27FC236}">
                <a16:creationId xmlns:a16="http://schemas.microsoft.com/office/drawing/2014/main" id="{D75D4002-DC33-B441-F9FB-3E5466718B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46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732.416">
            <a:extLst>
              <a:ext uri="{FF2B5EF4-FFF2-40B4-BE49-F238E27FC236}">
                <a16:creationId xmlns:a16="http://schemas.microsoft.com/office/drawing/2014/main" id="{35C12C2B-EAF1-7C9A-5F37-77E40C1189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976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741.653">
            <a:extLst>
              <a:ext uri="{FF2B5EF4-FFF2-40B4-BE49-F238E27FC236}">
                <a16:creationId xmlns:a16="http://schemas.microsoft.com/office/drawing/2014/main" id="{2F6F1BAE-0BBE-DB82-6CDF-E8A2022738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318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943.901">
            <a:extLst>
              <a:ext uri="{FF2B5EF4-FFF2-40B4-BE49-F238E27FC236}">
                <a16:creationId xmlns:a16="http://schemas.microsoft.com/office/drawing/2014/main" id="{23AB2D90-CFB9-3CA1-2141-7D1447EDBFB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63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5947.105">
            <a:extLst>
              <a:ext uri="{FF2B5EF4-FFF2-40B4-BE49-F238E27FC236}">
                <a16:creationId xmlns:a16="http://schemas.microsoft.com/office/drawing/2014/main" id="{AACFBFD5-0A70-9B0B-D3E2-FB2018C0BE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4908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022.415">
            <a:extLst>
              <a:ext uri="{FF2B5EF4-FFF2-40B4-BE49-F238E27FC236}">
                <a16:creationId xmlns:a16="http://schemas.microsoft.com/office/drawing/2014/main" id="{F0FEEF03-CD4C-5F76-C72E-D67346CA79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260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127.129">
            <a:extLst>
              <a:ext uri="{FF2B5EF4-FFF2-40B4-BE49-F238E27FC236}">
                <a16:creationId xmlns:a16="http://schemas.microsoft.com/office/drawing/2014/main" id="{37E8C440-B2ED-9341-B8D7-7E5FC99D01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986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133.665">
            <a:extLst>
              <a:ext uri="{FF2B5EF4-FFF2-40B4-BE49-F238E27FC236}">
                <a16:creationId xmlns:a16="http://schemas.microsoft.com/office/drawing/2014/main" id="{9F65870F-DD2E-EFEA-479A-4EC697436E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75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211.893">
            <a:extLst>
              <a:ext uri="{FF2B5EF4-FFF2-40B4-BE49-F238E27FC236}">
                <a16:creationId xmlns:a16="http://schemas.microsoft.com/office/drawing/2014/main" id="{BFCE7D80-9DAC-5F1A-E6FD-2D12DDE022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195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223.269">
            <a:extLst>
              <a:ext uri="{FF2B5EF4-FFF2-40B4-BE49-F238E27FC236}">
                <a16:creationId xmlns:a16="http://schemas.microsoft.com/office/drawing/2014/main" id="{99990B30-9520-AB22-03D6-4A25E089F7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9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718.180">
            <a:extLst>
              <a:ext uri="{FF2B5EF4-FFF2-40B4-BE49-F238E27FC236}">
                <a16:creationId xmlns:a16="http://schemas.microsoft.com/office/drawing/2014/main" id="{214E940D-19CC-29EC-A04F-33F04DD3CB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92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227.554">
            <a:extLst>
              <a:ext uri="{FF2B5EF4-FFF2-40B4-BE49-F238E27FC236}">
                <a16:creationId xmlns:a16="http://schemas.microsoft.com/office/drawing/2014/main" id="{C49984DA-2A7E-0042-39B0-E062C2E72A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752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232.685">
            <a:extLst>
              <a:ext uri="{FF2B5EF4-FFF2-40B4-BE49-F238E27FC236}">
                <a16:creationId xmlns:a16="http://schemas.microsoft.com/office/drawing/2014/main" id="{749CAAEC-855E-6AB3-79CF-13DCCD6BF8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896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238.409">
            <a:extLst>
              <a:ext uri="{FF2B5EF4-FFF2-40B4-BE49-F238E27FC236}">
                <a16:creationId xmlns:a16="http://schemas.microsoft.com/office/drawing/2014/main" id="{14FC1FE6-A06F-F7D6-1EB2-E2AD08A609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6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245.901">
            <a:extLst>
              <a:ext uri="{FF2B5EF4-FFF2-40B4-BE49-F238E27FC236}">
                <a16:creationId xmlns:a16="http://schemas.microsoft.com/office/drawing/2014/main" id="{7D00D82E-EC09-290C-D78D-2B349C488E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8557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249.509">
            <a:extLst>
              <a:ext uri="{FF2B5EF4-FFF2-40B4-BE49-F238E27FC236}">
                <a16:creationId xmlns:a16="http://schemas.microsoft.com/office/drawing/2014/main" id="{141CD341-106E-CF86-A33E-2DF167A6DB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6278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258.205">
            <a:extLst>
              <a:ext uri="{FF2B5EF4-FFF2-40B4-BE49-F238E27FC236}">
                <a16:creationId xmlns:a16="http://schemas.microsoft.com/office/drawing/2014/main" id="{EE4E777E-DD27-8D15-3235-80E75BB113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738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306.237">
            <a:extLst>
              <a:ext uri="{FF2B5EF4-FFF2-40B4-BE49-F238E27FC236}">
                <a16:creationId xmlns:a16="http://schemas.microsoft.com/office/drawing/2014/main" id="{741E66BB-A32B-1F56-BEF6-6592FF48A6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067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310.813">
            <a:extLst>
              <a:ext uri="{FF2B5EF4-FFF2-40B4-BE49-F238E27FC236}">
                <a16:creationId xmlns:a16="http://schemas.microsoft.com/office/drawing/2014/main" id="{706D0AD5-FECB-360E-D424-002EDEC21F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966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536.021">
            <a:extLst>
              <a:ext uri="{FF2B5EF4-FFF2-40B4-BE49-F238E27FC236}">
                <a16:creationId xmlns:a16="http://schemas.microsoft.com/office/drawing/2014/main" id="{C00C7C04-5A14-5325-843B-830D7CEBD3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497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541.021">
            <a:extLst>
              <a:ext uri="{FF2B5EF4-FFF2-40B4-BE49-F238E27FC236}">
                <a16:creationId xmlns:a16="http://schemas.microsoft.com/office/drawing/2014/main" id="{D2CE4C49-8C94-5087-CAFC-E90B7625CC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9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739.280">
            <a:extLst>
              <a:ext uri="{FF2B5EF4-FFF2-40B4-BE49-F238E27FC236}">
                <a16:creationId xmlns:a16="http://schemas.microsoft.com/office/drawing/2014/main" id="{7C098104-1EF7-CC63-35B9-F2DB5B18E1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75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544.345">
            <a:extLst>
              <a:ext uri="{FF2B5EF4-FFF2-40B4-BE49-F238E27FC236}">
                <a16:creationId xmlns:a16="http://schemas.microsoft.com/office/drawing/2014/main" id="{54985466-1AC7-037C-47D7-1B3251AD4F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19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547.777">
            <a:extLst>
              <a:ext uri="{FF2B5EF4-FFF2-40B4-BE49-F238E27FC236}">
                <a16:creationId xmlns:a16="http://schemas.microsoft.com/office/drawing/2014/main" id="{C1389CCC-A824-3A17-08D1-CF460196A4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71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553.121">
            <a:extLst>
              <a:ext uri="{FF2B5EF4-FFF2-40B4-BE49-F238E27FC236}">
                <a16:creationId xmlns:a16="http://schemas.microsoft.com/office/drawing/2014/main" id="{D06B41C5-20A1-19BC-7170-0C9908E6BC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816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558.281">
            <a:extLst>
              <a:ext uri="{FF2B5EF4-FFF2-40B4-BE49-F238E27FC236}">
                <a16:creationId xmlns:a16="http://schemas.microsoft.com/office/drawing/2014/main" id="{8C3FBF85-1887-117A-3C65-3788E6DEAC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20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01.754">
            <a:extLst>
              <a:ext uri="{FF2B5EF4-FFF2-40B4-BE49-F238E27FC236}">
                <a16:creationId xmlns:a16="http://schemas.microsoft.com/office/drawing/2014/main" id="{0089CB39-C376-8240-5D97-B487443A1E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716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05.804">
            <a:extLst>
              <a:ext uri="{FF2B5EF4-FFF2-40B4-BE49-F238E27FC236}">
                <a16:creationId xmlns:a16="http://schemas.microsoft.com/office/drawing/2014/main" id="{1CB64AE4-E007-33E6-BA6E-BD6D710298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00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08.913">
            <a:extLst>
              <a:ext uri="{FF2B5EF4-FFF2-40B4-BE49-F238E27FC236}">
                <a16:creationId xmlns:a16="http://schemas.microsoft.com/office/drawing/2014/main" id="{2ACBCC59-B1A9-CAA5-E870-2CF467EA46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68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14.237">
            <a:extLst>
              <a:ext uri="{FF2B5EF4-FFF2-40B4-BE49-F238E27FC236}">
                <a16:creationId xmlns:a16="http://schemas.microsoft.com/office/drawing/2014/main" id="{FF9E6BC5-45F1-A086-A3B6-C660B61242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74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18.014">
            <a:extLst>
              <a:ext uri="{FF2B5EF4-FFF2-40B4-BE49-F238E27FC236}">
                <a16:creationId xmlns:a16="http://schemas.microsoft.com/office/drawing/2014/main" id="{BFDA2A6C-F78F-4D96-6065-08E90256B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131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21.537">
            <a:extLst>
              <a:ext uri="{FF2B5EF4-FFF2-40B4-BE49-F238E27FC236}">
                <a16:creationId xmlns:a16="http://schemas.microsoft.com/office/drawing/2014/main" id="{EC2D9807-8857-4A16-8DD9-40D0A069FE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0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750.056">
            <a:extLst>
              <a:ext uri="{FF2B5EF4-FFF2-40B4-BE49-F238E27FC236}">
                <a16:creationId xmlns:a16="http://schemas.microsoft.com/office/drawing/2014/main" id="{9FEA7C6E-7FB6-EAC7-020F-A41237D66D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65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24.897">
            <a:extLst>
              <a:ext uri="{FF2B5EF4-FFF2-40B4-BE49-F238E27FC236}">
                <a16:creationId xmlns:a16="http://schemas.microsoft.com/office/drawing/2014/main" id="{D414F641-0C3C-3685-8814-BAA9C092EE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931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28.353">
            <a:extLst>
              <a:ext uri="{FF2B5EF4-FFF2-40B4-BE49-F238E27FC236}">
                <a16:creationId xmlns:a16="http://schemas.microsoft.com/office/drawing/2014/main" id="{1F2E9C08-D285-1214-78C3-0C295F2412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3198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31.869">
            <a:extLst>
              <a:ext uri="{FF2B5EF4-FFF2-40B4-BE49-F238E27FC236}">
                <a16:creationId xmlns:a16="http://schemas.microsoft.com/office/drawing/2014/main" id="{B3046932-E82D-50DE-E196-1BA648DB5F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8025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35.101">
            <a:extLst>
              <a:ext uri="{FF2B5EF4-FFF2-40B4-BE49-F238E27FC236}">
                <a16:creationId xmlns:a16="http://schemas.microsoft.com/office/drawing/2014/main" id="{ABC3B6CC-74A1-4331-58E0-DD2A34CE49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763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39.569">
            <a:extLst>
              <a:ext uri="{FF2B5EF4-FFF2-40B4-BE49-F238E27FC236}">
                <a16:creationId xmlns:a16="http://schemas.microsoft.com/office/drawing/2014/main" id="{BC08C062-E12F-A03E-AFCC-E77D36E837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299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43.598">
            <a:extLst>
              <a:ext uri="{FF2B5EF4-FFF2-40B4-BE49-F238E27FC236}">
                <a16:creationId xmlns:a16="http://schemas.microsoft.com/office/drawing/2014/main" id="{37A67A89-15C1-F13A-5D35-8B0144639D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4468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49.073">
            <a:extLst>
              <a:ext uri="{FF2B5EF4-FFF2-40B4-BE49-F238E27FC236}">
                <a16:creationId xmlns:a16="http://schemas.microsoft.com/office/drawing/2014/main" id="{60C6C570-CEEC-74B3-C2FC-1773919F7E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57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53.973">
            <a:extLst>
              <a:ext uri="{FF2B5EF4-FFF2-40B4-BE49-F238E27FC236}">
                <a16:creationId xmlns:a16="http://schemas.microsoft.com/office/drawing/2014/main" id="{C6321E3E-2BEF-017F-B838-AA61E78255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003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657.257">
            <a:extLst>
              <a:ext uri="{FF2B5EF4-FFF2-40B4-BE49-F238E27FC236}">
                <a16:creationId xmlns:a16="http://schemas.microsoft.com/office/drawing/2014/main" id="{DBC07C64-CA69-6DDB-C040-884E731D3A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90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700.469">
            <a:extLst>
              <a:ext uri="{FF2B5EF4-FFF2-40B4-BE49-F238E27FC236}">
                <a16:creationId xmlns:a16="http://schemas.microsoft.com/office/drawing/2014/main" id="{9FDA579F-885E-B809-80A4-196D01E4A6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0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812.232">
            <a:extLst>
              <a:ext uri="{FF2B5EF4-FFF2-40B4-BE49-F238E27FC236}">
                <a16:creationId xmlns:a16="http://schemas.microsoft.com/office/drawing/2014/main" id="{499DE855-4150-B76D-2505-A5DD305059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5417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702.861">
            <a:extLst>
              <a:ext uri="{FF2B5EF4-FFF2-40B4-BE49-F238E27FC236}">
                <a16:creationId xmlns:a16="http://schemas.microsoft.com/office/drawing/2014/main" id="{27B4DF6C-A468-A747-990A-D22C5C5E1E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535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705.681">
            <a:extLst>
              <a:ext uri="{FF2B5EF4-FFF2-40B4-BE49-F238E27FC236}">
                <a16:creationId xmlns:a16="http://schemas.microsoft.com/office/drawing/2014/main" id="{72D7873F-AC78-E554-24FC-EE4A008E07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9570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10708.505">
            <a:extLst>
              <a:ext uri="{FF2B5EF4-FFF2-40B4-BE49-F238E27FC236}">
                <a16:creationId xmlns:a16="http://schemas.microsoft.com/office/drawing/2014/main" id="{E5462B7F-EA62-6215-E0CE-6FB92AD534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7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925.336">
            <a:extLst>
              <a:ext uri="{FF2B5EF4-FFF2-40B4-BE49-F238E27FC236}">
                <a16:creationId xmlns:a16="http://schemas.microsoft.com/office/drawing/2014/main" id="{90DEA91B-8763-A9B2-6B09-807E9368D1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1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939.688">
            <a:extLst>
              <a:ext uri="{FF2B5EF4-FFF2-40B4-BE49-F238E27FC236}">
                <a16:creationId xmlns:a16="http://schemas.microsoft.com/office/drawing/2014/main" id="{9CC6789D-AD7C-CE8E-1522-1F14152242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9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004.572">
            <a:extLst>
              <a:ext uri="{FF2B5EF4-FFF2-40B4-BE49-F238E27FC236}">
                <a16:creationId xmlns:a16="http://schemas.microsoft.com/office/drawing/2014/main" id="{E3F54F0C-D87B-0D5C-DA66-62112E84ED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445.396">
            <a:extLst>
              <a:ext uri="{FF2B5EF4-FFF2-40B4-BE49-F238E27FC236}">
                <a16:creationId xmlns:a16="http://schemas.microsoft.com/office/drawing/2014/main" id="{21FA38D8-9755-A3A7-CF3F-89BB59319D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8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012.432">
            <a:extLst>
              <a:ext uri="{FF2B5EF4-FFF2-40B4-BE49-F238E27FC236}">
                <a16:creationId xmlns:a16="http://schemas.microsoft.com/office/drawing/2014/main" id="{6C92198A-2632-0228-0087-8DB2788657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53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019.308">
            <a:extLst>
              <a:ext uri="{FF2B5EF4-FFF2-40B4-BE49-F238E27FC236}">
                <a16:creationId xmlns:a16="http://schemas.microsoft.com/office/drawing/2014/main" id="{FE3E335F-9B1B-6B01-1A00-B5FC3C989A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1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024.745">
            <a:extLst>
              <a:ext uri="{FF2B5EF4-FFF2-40B4-BE49-F238E27FC236}">
                <a16:creationId xmlns:a16="http://schemas.microsoft.com/office/drawing/2014/main" id="{A785E18B-9C8C-892B-EDDA-48BE4B54EC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03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029.052">
            <a:extLst>
              <a:ext uri="{FF2B5EF4-FFF2-40B4-BE49-F238E27FC236}">
                <a16:creationId xmlns:a16="http://schemas.microsoft.com/office/drawing/2014/main" id="{9D7A752E-D9A6-7EBA-ADD6-7ACC1E741E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25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044.980">
            <a:extLst>
              <a:ext uri="{FF2B5EF4-FFF2-40B4-BE49-F238E27FC236}">
                <a16:creationId xmlns:a16="http://schemas.microsoft.com/office/drawing/2014/main" id="{B2C519BD-1DCA-170E-1436-7D45003C2F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35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054.352">
            <a:extLst>
              <a:ext uri="{FF2B5EF4-FFF2-40B4-BE49-F238E27FC236}">
                <a16:creationId xmlns:a16="http://schemas.microsoft.com/office/drawing/2014/main" id="{BDEB0553-04FC-7A75-84D1-5EEC1A1FF4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03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131.188">
            <a:extLst>
              <a:ext uri="{FF2B5EF4-FFF2-40B4-BE49-F238E27FC236}">
                <a16:creationId xmlns:a16="http://schemas.microsoft.com/office/drawing/2014/main" id="{55C5C02E-8EEA-6711-A9FC-B43EBA9EBC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69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151.840">
            <a:extLst>
              <a:ext uri="{FF2B5EF4-FFF2-40B4-BE49-F238E27FC236}">
                <a16:creationId xmlns:a16="http://schemas.microsoft.com/office/drawing/2014/main" id="{76F22F3E-9F9B-58DB-8F8A-A374C2094C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32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158.827">
            <a:extLst>
              <a:ext uri="{FF2B5EF4-FFF2-40B4-BE49-F238E27FC236}">
                <a16:creationId xmlns:a16="http://schemas.microsoft.com/office/drawing/2014/main" id="{A3EB1D5E-4BB0-CDCC-367D-140FBE806B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07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225.472">
            <a:extLst>
              <a:ext uri="{FF2B5EF4-FFF2-40B4-BE49-F238E27FC236}">
                <a16:creationId xmlns:a16="http://schemas.microsoft.com/office/drawing/2014/main" id="{D593AA22-B080-AB9A-15C0-DDA1789FDB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450.131">
            <a:extLst>
              <a:ext uri="{FF2B5EF4-FFF2-40B4-BE49-F238E27FC236}">
                <a16:creationId xmlns:a16="http://schemas.microsoft.com/office/drawing/2014/main" id="{5B5AE323-9589-5479-A675-F7791544C5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98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307.440">
            <a:extLst>
              <a:ext uri="{FF2B5EF4-FFF2-40B4-BE49-F238E27FC236}">
                <a16:creationId xmlns:a16="http://schemas.microsoft.com/office/drawing/2014/main" id="{2050A808-3668-1D98-E633-6B7CC542B1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70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312.571">
            <a:extLst>
              <a:ext uri="{FF2B5EF4-FFF2-40B4-BE49-F238E27FC236}">
                <a16:creationId xmlns:a16="http://schemas.microsoft.com/office/drawing/2014/main" id="{C3BB7BFE-D9EA-D6CD-1411-3B4E567257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26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317.540">
            <a:extLst>
              <a:ext uri="{FF2B5EF4-FFF2-40B4-BE49-F238E27FC236}">
                <a16:creationId xmlns:a16="http://schemas.microsoft.com/office/drawing/2014/main" id="{587099FD-15FE-61A2-DEE1-FA17FBBC47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44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321.724">
            <a:extLst>
              <a:ext uri="{FF2B5EF4-FFF2-40B4-BE49-F238E27FC236}">
                <a16:creationId xmlns:a16="http://schemas.microsoft.com/office/drawing/2014/main" id="{E0B597C2-1644-37ED-631C-72AE6A86AC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58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325.724">
            <a:extLst>
              <a:ext uri="{FF2B5EF4-FFF2-40B4-BE49-F238E27FC236}">
                <a16:creationId xmlns:a16="http://schemas.microsoft.com/office/drawing/2014/main" id="{F5AADC81-1944-E245-8652-1298838E84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69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335.829">
            <a:extLst>
              <a:ext uri="{FF2B5EF4-FFF2-40B4-BE49-F238E27FC236}">
                <a16:creationId xmlns:a16="http://schemas.microsoft.com/office/drawing/2014/main" id="{F778E4BB-28C7-ABA7-C5CA-EAF49F3CF4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6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342.255">
            <a:extLst>
              <a:ext uri="{FF2B5EF4-FFF2-40B4-BE49-F238E27FC236}">
                <a16:creationId xmlns:a16="http://schemas.microsoft.com/office/drawing/2014/main" id="{9DA4E2BC-F167-2867-E1F9-ADD7645E29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97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350.956">
            <a:extLst>
              <a:ext uri="{FF2B5EF4-FFF2-40B4-BE49-F238E27FC236}">
                <a16:creationId xmlns:a16="http://schemas.microsoft.com/office/drawing/2014/main" id="{99031291-E967-8BBB-D454-843643D18B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9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410.272">
            <a:extLst>
              <a:ext uri="{FF2B5EF4-FFF2-40B4-BE49-F238E27FC236}">
                <a16:creationId xmlns:a16="http://schemas.microsoft.com/office/drawing/2014/main" id="{0E0915AE-B7D4-07A6-AC65-5F23DB9F62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62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418.784">
            <a:extLst>
              <a:ext uri="{FF2B5EF4-FFF2-40B4-BE49-F238E27FC236}">
                <a16:creationId xmlns:a16="http://schemas.microsoft.com/office/drawing/2014/main" id="{71541B56-03BB-967A-A92D-59CAFEA11F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20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457.540">
            <a:extLst>
              <a:ext uri="{FF2B5EF4-FFF2-40B4-BE49-F238E27FC236}">
                <a16:creationId xmlns:a16="http://schemas.microsoft.com/office/drawing/2014/main" id="{DE8EF84E-0C0F-4906-4CD6-426E72B4F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7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548.304">
            <a:extLst>
              <a:ext uri="{FF2B5EF4-FFF2-40B4-BE49-F238E27FC236}">
                <a16:creationId xmlns:a16="http://schemas.microsoft.com/office/drawing/2014/main" id="{06F5E14A-E8FF-CBB1-64F5-20AC3828F8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75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553.292">
            <a:extLst>
              <a:ext uri="{FF2B5EF4-FFF2-40B4-BE49-F238E27FC236}">
                <a16:creationId xmlns:a16="http://schemas.microsoft.com/office/drawing/2014/main" id="{1FECFF56-4334-0560-F781-AF250392C35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396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628.472">
            <a:extLst>
              <a:ext uri="{FF2B5EF4-FFF2-40B4-BE49-F238E27FC236}">
                <a16:creationId xmlns:a16="http://schemas.microsoft.com/office/drawing/2014/main" id="{3A875972-F56A-8DA3-2578-0665EE168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9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632.344">
            <a:extLst>
              <a:ext uri="{FF2B5EF4-FFF2-40B4-BE49-F238E27FC236}">
                <a16:creationId xmlns:a16="http://schemas.microsoft.com/office/drawing/2014/main" id="{1FD48227-A6CD-EF63-4C1C-A5412A9B16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640.252">
            <a:extLst>
              <a:ext uri="{FF2B5EF4-FFF2-40B4-BE49-F238E27FC236}">
                <a16:creationId xmlns:a16="http://schemas.microsoft.com/office/drawing/2014/main" id="{77113991-57D1-6E50-3E15-4FB4CC8738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45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644.544">
            <a:extLst>
              <a:ext uri="{FF2B5EF4-FFF2-40B4-BE49-F238E27FC236}">
                <a16:creationId xmlns:a16="http://schemas.microsoft.com/office/drawing/2014/main" id="{A245D0EE-88E8-C005-1A22-4D555A6A69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722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648.800">
            <a:extLst>
              <a:ext uri="{FF2B5EF4-FFF2-40B4-BE49-F238E27FC236}">
                <a16:creationId xmlns:a16="http://schemas.microsoft.com/office/drawing/2014/main" id="{571A018F-7002-A07B-C422-DCC201996B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449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734.688">
            <a:extLst>
              <a:ext uri="{FF2B5EF4-FFF2-40B4-BE49-F238E27FC236}">
                <a16:creationId xmlns:a16="http://schemas.microsoft.com/office/drawing/2014/main" id="{5515B484-7ACC-E536-A368-BBDE0DD879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80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750.160">
            <a:extLst>
              <a:ext uri="{FF2B5EF4-FFF2-40B4-BE49-F238E27FC236}">
                <a16:creationId xmlns:a16="http://schemas.microsoft.com/office/drawing/2014/main" id="{69A88738-4D58-11E3-BDE0-C9E780017D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07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757.633">
            <a:extLst>
              <a:ext uri="{FF2B5EF4-FFF2-40B4-BE49-F238E27FC236}">
                <a16:creationId xmlns:a16="http://schemas.microsoft.com/office/drawing/2014/main" id="{86375F0B-F297-4D25-6EC5-6AC29B9CFC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29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502.599">
            <a:extLst>
              <a:ext uri="{FF2B5EF4-FFF2-40B4-BE49-F238E27FC236}">
                <a16:creationId xmlns:a16="http://schemas.microsoft.com/office/drawing/2014/main" id="{213CAB74-D2FB-7EAC-0C7A-DD9EA01E91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17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834.268">
            <a:extLst>
              <a:ext uri="{FF2B5EF4-FFF2-40B4-BE49-F238E27FC236}">
                <a16:creationId xmlns:a16="http://schemas.microsoft.com/office/drawing/2014/main" id="{431FEFE0-744D-DD68-98B8-FAA151AF4E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84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1916.999">
            <a:extLst>
              <a:ext uri="{FF2B5EF4-FFF2-40B4-BE49-F238E27FC236}">
                <a16:creationId xmlns:a16="http://schemas.microsoft.com/office/drawing/2014/main" id="{C2FCB9B5-DE45-1403-0ED9-A20E49398A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99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2006.837">
            <a:extLst>
              <a:ext uri="{FF2B5EF4-FFF2-40B4-BE49-F238E27FC236}">
                <a16:creationId xmlns:a16="http://schemas.microsoft.com/office/drawing/2014/main" id="{EC029093-9FD8-8A4C-A990-E9C81539DE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19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2443.172">
            <a:extLst>
              <a:ext uri="{FF2B5EF4-FFF2-40B4-BE49-F238E27FC236}">
                <a16:creationId xmlns:a16="http://schemas.microsoft.com/office/drawing/2014/main" id="{22FFFED6-1239-4B8B-07BE-2D2767D641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859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2455.424">
            <a:extLst>
              <a:ext uri="{FF2B5EF4-FFF2-40B4-BE49-F238E27FC236}">
                <a16:creationId xmlns:a16="http://schemas.microsoft.com/office/drawing/2014/main" id="{9C2A21D8-E408-33B9-B923-C735DE9B33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2500.880">
            <a:extLst>
              <a:ext uri="{FF2B5EF4-FFF2-40B4-BE49-F238E27FC236}">
                <a16:creationId xmlns:a16="http://schemas.microsoft.com/office/drawing/2014/main" id="{ED721BCB-CBD8-8397-1FA5-4D7CA1D7BC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07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2507.152">
            <a:extLst>
              <a:ext uri="{FF2B5EF4-FFF2-40B4-BE49-F238E27FC236}">
                <a16:creationId xmlns:a16="http://schemas.microsoft.com/office/drawing/2014/main" id="{F775B260-5D72-651D-87AE-01115D8DC6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45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447.232">
            <a:extLst>
              <a:ext uri="{FF2B5EF4-FFF2-40B4-BE49-F238E27FC236}">
                <a16:creationId xmlns:a16="http://schemas.microsoft.com/office/drawing/2014/main" id="{C58183E8-9A87-EFD9-6DB7-85739899F2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62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451.349">
            <a:extLst>
              <a:ext uri="{FF2B5EF4-FFF2-40B4-BE49-F238E27FC236}">
                <a16:creationId xmlns:a16="http://schemas.microsoft.com/office/drawing/2014/main" id="{A9561C31-9622-25C8-A185-91CE363D17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417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534.488">
            <a:extLst>
              <a:ext uri="{FF2B5EF4-FFF2-40B4-BE49-F238E27FC236}">
                <a16:creationId xmlns:a16="http://schemas.microsoft.com/office/drawing/2014/main" id="{C24604EF-E950-93D2-7793-F968108244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9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507.079">
            <a:extLst>
              <a:ext uri="{FF2B5EF4-FFF2-40B4-BE49-F238E27FC236}">
                <a16:creationId xmlns:a16="http://schemas.microsoft.com/office/drawing/2014/main" id="{6A4A0A99-242B-5BFB-0630-677C31241C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674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608.477">
            <a:extLst>
              <a:ext uri="{FF2B5EF4-FFF2-40B4-BE49-F238E27FC236}">
                <a16:creationId xmlns:a16="http://schemas.microsoft.com/office/drawing/2014/main" id="{BD9057B4-CA75-518C-B4D2-82E6F1B6C7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09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614.841">
            <a:extLst>
              <a:ext uri="{FF2B5EF4-FFF2-40B4-BE49-F238E27FC236}">
                <a16:creationId xmlns:a16="http://schemas.microsoft.com/office/drawing/2014/main" id="{A356391E-8287-09A2-ACAF-156DAACC23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62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619.193">
            <a:extLst>
              <a:ext uri="{FF2B5EF4-FFF2-40B4-BE49-F238E27FC236}">
                <a16:creationId xmlns:a16="http://schemas.microsoft.com/office/drawing/2014/main" id="{C5AD8E53-FDDB-0DFE-CA05-1538180334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6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630.868">
            <a:extLst>
              <a:ext uri="{FF2B5EF4-FFF2-40B4-BE49-F238E27FC236}">
                <a16:creationId xmlns:a16="http://schemas.microsoft.com/office/drawing/2014/main" id="{8200A6D2-A6FD-16DE-8315-1DAA3392B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646.729">
            <a:extLst>
              <a:ext uri="{FF2B5EF4-FFF2-40B4-BE49-F238E27FC236}">
                <a16:creationId xmlns:a16="http://schemas.microsoft.com/office/drawing/2014/main" id="{7FCD5AC2-8EB8-044F-0D7D-917B28E758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17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706.681">
            <a:extLst>
              <a:ext uri="{FF2B5EF4-FFF2-40B4-BE49-F238E27FC236}">
                <a16:creationId xmlns:a16="http://schemas.microsoft.com/office/drawing/2014/main" id="{88FE5FC2-AF6D-EE6F-4203-87F45A0D0E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782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822.721">
            <a:extLst>
              <a:ext uri="{FF2B5EF4-FFF2-40B4-BE49-F238E27FC236}">
                <a16:creationId xmlns:a16="http://schemas.microsoft.com/office/drawing/2014/main" id="{C43D9D27-DE2E-1AAB-422C-5B59837F93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642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830.877">
            <a:extLst>
              <a:ext uri="{FF2B5EF4-FFF2-40B4-BE49-F238E27FC236}">
                <a16:creationId xmlns:a16="http://schemas.microsoft.com/office/drawing/2014/main" id="{05FCB12D-7A12-3CCB-39F9-9FE4F885E1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488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839.444">
            <a:extLst>
              <a:ext uri="{FF2B5EF4-FFF2-40B4-BE49-F238E27FC236}">
                <a16:creationId xmlns:a16="http://schemas.microsoft.com/office/drawing/2014/main" id="{9E158CAA-0D49-0917-FB64-03E9F8929B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15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900.261">
            <a:extLst>
              <a:ext uri="{FF2B5EF4-FFF2-40B4-BE49-F238E27FC236}">
                <a16:creationId xmlns:a16="http://schemas.microsoft.com/office/drawing/2014/main" id="{1C8941DD-3D86-1EBC-0544-8146513718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16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511.911">
            <a:extLst>
              <a:ext uri="{FF2B5EF4-FFF2-40B4-BE49-F238E27FC236}">
                <a16:creationId xmlns:a16="http://schemas.microsoft.com/office/drawing/2014/main" id="{040D4815-A2BE-2180-B6C6-F0BD09F7FC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696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916.145">
            <a:extLst>
              <a:ext uri="{FF2B5EF4-FFF2-40B4-BE49-F238E27FC236}">
                <a16:creationId xmlns:a16="http://schemas.microsoft.com/office/drawing/2014/main" id="{01713AA0-CB4A-6FBE-CB87-3FA1DFA2AE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040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920.949">
            <a:extLst>
              <a:ext uri="{FF2B5EF4-FFF2-40B4-BE49-F238E27FC236}">
                <a16:creationId xmlns:a16="http://schemas.microsoft.com/office/drawing/2014/main" id="{B7019281-FB0D-FA48-693D-0FE9D111D2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785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924.784">
            <a:extLst>
              <a:ext uri="{FF2B5EF4-FFF2-40B4-BE49-F238E27FC236}">
                <a16:creationId xmlns:a16="http://schemas.microsoft.com/office/drawing/2014/main" id="{1A94E9AF-69D7-AB63-227D-EB3C138CE9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851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2930.703">
            <a:extLst>
              <a:ext uri="{FF2B5EF4-FFF2-40B4-BE49-F238E27FC236}">
                <a16:creationId xmlns:a16="http://schemas.microsoft.com/office/drawing/2014/main" id="{00F60983-62F3-B431-E260-31BD06CE9E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946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009.593">
            <a:extLst>
              <a:ext uri="{FF2B5EF4-FFF2-40B4-BE49-F238E27FC236}">
                <a16:creationId xmlns:a16="http://schemas.microsoft.com/office/drawing/2014/main" id="{C573656A-11D7-279C-DB93-4E7F2CA302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671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019.425">
            <a:extLst>
              <a:ext uri="{FF2B5EF4-FFF2-40B4-BE49-F238E27FC236}">
                <a16:creationId xmlns:a16="http://schemas.microsoft.com/office/drawing/2014/main" id="{79FE0B76-AD7F-8D1E-4477-C9F0147193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25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034.376">
            <a:extLst>
              <a:ext uri="{FF2B5EF4-FFF2-40B4-BE49-F238E27FC236}">
                <a16:creationId xmlns:a16="http://schemas.microsoft.com/office/drawing/2014/main" id="{240920D7-393D-3589-2F28-6E8539EEE3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05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049.857">
            <a:extLst>
              <a:ext uri="{FF2B5EF4-FFF2-40B4-BE49-F238E27FC236}">
                <a16:creationId xmlns:a16="http://schemas.microsoft.com/office/drawing/2014/main" id="{908DD387-C916-C55F-37C6-0BDEE0EB0D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03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105.289">
            <a:extLst>
              <a:ext uri="{FF2B5EF4-FFF2-40B4-BE49-F238E27FC236}">
                <a16:creationId xmlns:a16="http://schemas.microsoft.com/office/drawing/2014/main" id="{2C13476F-8DF7-A5AD-5F7D-AEF5870AD8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310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228.441">
            <a:extLst>
              <a:ext uri="{FF2B5EF4-FFF2-40B4-BE49-F238E27FC236}">
                <a16:creationId xmlns:a16="http://schemas.microsoft.com/office/drawing/2014/main" id="{80049BBB-1A22-589A-82C0-2182BB4E70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515.749">
            <a:extLst>
              <a:ext uri="{FF2B5EF4-FFF2-40B4-BE49-F238E27FC236}">
                <a16:creationId xmlns:a16="http://schemas.microsoft.com/office/drawing/2014/main" id="{183F087D-FC41-C93B-5F5E-BED49DE5C3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981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311.588">
            <a:extLst>
              <a:ext uri="{FF2B5EF4-FFF2-40B4-BE49-F238E27FC236}">
                <a16:creationId xmlns:a16="http://schemas.microsoft.com/office/drawing/2014/main" id="{E7D6FFBB-CE32-5329-5938-360D2918E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110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829.170">
            <a:extLst>
              <a:ext uri="{FF2B5EF4-FFF2-40B4-BE49-F238E27FC236}">
                <a16:creationId xmlns:a16="http://schemas.microsoft.com/office/drawing/2014/main" id="{4BAC2C52-C908-2CB2-2628-24D9B225AD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809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832.541">
            <a:extLst>
              <a:ext uri="{FF2B5EF4-FFF2-40B4-BE49-F238E27FC236}">
                <a16:creationId xmlns:a16="http://schemas.microsoft.com/office/drawing/2014/main" id="{E60CFA25-047A-F064-ECF5-3F24164A86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877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3910.737">
            <a:extLst>
              <a:ext uri="{FF2B5EF4-FFF2-40B4-BE49-F238E27FC236}">
                <a16:creationId xmlns:a16="http://schemas.microsoft.com/office/drawing/2014/main" id="{01649F4F-67C6-FEDB-BCA1-D1C0E766E67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24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022.289">
            <a:extLst>
              <a:ext uri="{FF2B5EF4-FFF2-40B4-BE49-F238E27FC236}">
                <a16:creationId xmlns:a16="http://schemas.microsoft.com/office/drawing/2014/main" id="{542B8FAB-990A-D25A-8BDE-31B692B137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571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028.913">
            <a:extLst>
              <a:ext uri="{FF2B5EF4-FFF2-40B4-BE49-F238E27FC236}">
                <a16:creationId xmlns:a16="http://schemas.microsoft.com/office/drawing/2014/main" id="{93F01A54-9C40-929A-A52C-FE5E6AA3D2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697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215.341">
            <a:extLst>
              <a:ext uri="{FF2B5EF4-FFF2-40B4-BE49-F238E27FC236}">
                <a16:creationId xmlns:a16="http://schemas.microsoft.com/office/drawing/2014/main" id="{40593FCC-00C3-5F6C-4950-D8059A2D1D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85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218.841">
            <a:extLst>
              <a:ext uri="{FF2B5EF4-FFF2-40B4-BE49-F238E27FC236}">
                <a16:creationId xmlns:a16="http://schemas.microsoft.com/office/drawing/2014/main" id="{396FF37E-B99A-3F44-AF73-903B0EC366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94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246.620">
            <a:extLst>
              <a:ext uri="{FF2B5EF4-FFF2-40B4-BE49-F238E27FC236}">
                <a16:creationId xmlns:a16="http://schemas.microsoft.com/office/drawing/2014/main" id="{16216CEB-516D-D657-ACD4-0FA0220E57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343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310.397">
            <a:extLst>
              <a:ext uri="{FF2B5EF4-FFF2-40B4-BE49-F238E27FC236}">
                <a16:creationId xmlns:a16="http://schemas.microsoft.com/office/drawing/2014/main" id="{3B6FD20D-BDDD-88DC-B52E-874AD9415B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190520.368">
            <a:extLst>
              <a:ext uri="{FF2B5EF4-FFF2-40B4-BE49-F238E27FC236}">
                <a16:creationId xmlns:a16="http://schemas.microsoft.com/office/drawing/2014/main" id="{5D53602B-22D3-F683-1C13-64C67582C5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817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316.252">
            <a:extLst>
              <a:ext uri="{FF2B5EF4-FFF2-40B4-BE49-F238E27FC236}">
                <a16:creationId xmlns:a16="http://schemas.microsoft.com/office/drawing/2014/main" id="{4C4240D6-2322-8E06-813F-AB866D2278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076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333.540">
            <a:extLst>
              <a:ext uri="{FF2B5EF4-FFF2-40B4-BE49-F238E27FC236}">
                <a16:creationId xmlns:a16="http://schemas.microsoft.com/office/drawing/2014/main" id="{82B7ECA7-FEEC-0132-DE4D-341D6084A47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5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356.021">
            <a:extLst>
              <a:ext uri="{FF2B5EF4-FFF2-40B4-BE49-F238E27FC236}">
                <a16:creationId xmlns:a16="http://schemas.microsoft.com/office/drawing/2014/main" id="{5809C2CA-A3B0-154C-EEDB-B392B9F5E2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170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444.641">
            <a:extLst>
              <a:ext uri="{FF2B5EF4-FFF2-40B4-BE49-F238E27FC236}">
                <a16:creationId xmlns:a16="http://schemas.microsoft.com/office/drawing/2014/main" id="{C8E7C1B4-DEA9-BA03-08B3-B13F6F0D63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027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547.712">
            <a:extLst>
              <a:ext uri="{FF2B5EF4-FFF2-40B4-BE49-F238E27FC236}">
                <a16:creationId xmlns:a16="http://schemas.microsoft.com/office/drawing/2014/main" id="{AF81082A-BADF-69FF-55DA-D7CC5052E4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329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554.885">
            <a:extLst>
              <a:ext uri="{FF2B5EF4-FFF2-40B4-BE49-F238E27FC236}">
                <a16:creationId xmlns:a16="http://schemas.microsoft.com/office/drawing/2014/main" id="{70DD10CC-64AB-4EC4-70F9-C692D53AAF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26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744.221">
            <a:extLst>
              <a:ext uri="{FF2B5EF4-FFF2-40B4-BE49-F238E27FC236}">
                <a16:creationId xmlns:a16="http://schemas.microsoft.com/office/drawing/2014/main" id="{C2AE1352-93F8-FF69-7E30-8CA694589D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534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748.505">
            <a:extLst>
              <a:ext uri="{FF2B5EF4-FFF2-40B4-BE49-F238E27FC236}">
                <a16:creationId xmlns:a16="http://schemas.microsoft.com/office/drawing/2014/main" id="{CBE55C01-0719-FD33-18E7-1C2D8F81E6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801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802.293">
            <a:extLst>
              <a:ext uri="{FF2B5EF4-FFF2-40B4-BE49-F238E27FC236}">
                <a16:creationId xmlns:a16="http://schemas.microsoft.com/office/drawing/2014/main" id="{0D48BC00-DABE-4166-3163-B57CC72E6E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4847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二节.MP4_20220611_204806.714">
            <a:extLst>
              <a:ext uri="{FF2B5EF4-FFF2-40B4-BE49-F238E27FC236}">
                <a16:creationId xmlns:a16="http://schemas.microsoft.com/office/drawing/2014/main" id="{666093B0-235F-9A90-47AF-02313A3D72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1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66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 Ivan</dc:creator>
  <cp:lastModifiedBy>Qiu Ivan</cp:lastModifiedBy>
  <cp:revision>1</cp:revision>
  <dcterms:created xsi:type="dcterms:W3CDTF">2022-06-11T13:15:06Z</dcterms:created>
  <dcterms:modified xsi:type="dcterms:W3CDTF">2022-06-11T13:15:26Z</dcterms:modified>
</cp:coreProperties>
</file>